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60" r:id="rId5"/>
    <p:sldId id="258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BD226-F137-42DD-8A09-F38A9FDF42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图书借阅管理系统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F0B320A-EA16-496E-BED9-8A3FCA78B8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4591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99F4E6-B81B-4A2F-A044-F85E46F9F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首页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0D63D0-8B82-4C1F-A184-AE4B6C6DA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800000"/>
            <a:ext cx="9599998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48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246AEF-BE35-4FCE-83C2-17F07BBF6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注册界面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16838B-3308-43E9-AA30-4ACE60892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000" y="1768545"/>
            <a:ext cx="7508093" cy="3312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AE22729-C999-409F-ACC1-8B168EAFB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18" y="5392448"/>
            <a:ext cx="3731935" cy="116221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8E2DE8C-E727-40A1-A1AD-DC743E2484FE}"/>
              </a:ext>
            </a:extLst>
          </p:cNvPr>
          <p:cNvSpPr txBox="1"/>
          <p:nvPr/>
        </p:nvSpPr>
        <p:spPr>
          <a:xfrm>
            <a:off x="984004" y="4036167"/>
            <a:ext cx="2281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输入用户名，密码和确认密码后，点击注册会提示以下窗口并返回登录界面</a:t>
            </a:r>
          </a:p>
        </p:txBody>
      </p:sp>
    </p:spTree>
    <p:extLst>
      <p:ext uri="{BB962C8B-B14F-4D97-AF65-F5344CB8AC3E}">
        <p14:creationId xmlns:p14="http://schemas.microsoft.com/office/powerpoint/2010/main" val="3410814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299DC-7BBB-4CB6-9BEF-AF08FD20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27C84B-9BA3-46AD-887C-0B2F64521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090" y="1773000"/>
            <a:ext cx="6763051" cy="3312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340CC44-57B7-47A7-9E3D-B74A2B5ED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82" y="5313713"/>
            <a:ext cx="4239217" cy="11812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0CE1515-EF96-43B7-805F-D9C777CAEC4F}"/>
              </a:ext>
            </a:extLst>
          </p:cNvPr>
          <p:cNvSpPr txBox="1"/>
          <p:nvPr/>
        </p:nvSpPr>
        <p:spPr>
          <a:xfrm>
            <a:off x="1203254" y="3884671"/>
            <a:ext cx="1946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输入用户名和密码，点击登录会提示登录成功并返回首页</a:t>
            </a:r>
          </a:p>
        </p:txBody>
      </p:sp>
    </p:spTree>
    <p:extLst>
      <p:ext uri="{BB962C8B-B14F-4D97-AF65-F5344CB8AC3E}">
        <p14:creationId xmlns:p14="http://schemas.microsoft.com/office/powerpoint/2010/main" val="114364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94AAAB-7CF4-4FFC-991D-AADA8364B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借阅页面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71B0BB-C6D1-4BC1-9E2F-2564E35D7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693" y="1827708"/>
            <a:ext cx="7147171" cy="34647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0DD8CC-F45F-4BB6-858E-8CFF6EBB3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2" y="5479179"/>
            <a:ext cx="4248743" cy="12288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52403B-04C8-4F67-BE1C-C12B8E1A2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955" y="5479179"/>
            <a:ext cx="4229690" cy="12003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FA95A48-06C8-47CA-9D13-D3DFD4F67F47}"/>
              </a:ext>
            </a:extLst>
          </p:cNvPr>
          <p:cNvSpPr txBox="1"/>
          <p:nvPr/>
        </p:nvSpPr>
        <p:spPr>
          <a:xfrm>
            <a:off x="1167100" y="3952875"/>
            <a:ext cx="1800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填好还书信息后点击归还会提示以下内容，并返回本页</a:t>
            </a:r>
          </a:p>
        </p:txBody>
      </p:sp>
    </p:spTree>
    <p:extLst>
      <p:ext uri="{BB962C8B-B14F-4D97-AF65-F5344CB8AC3E}">
        <p14:creationId xmlns:p14="http://schemas.microsoft.com/office/powerpoint/2010/main" val="2489951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11AB3-808E-4AE5-B413-693B25D6C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还书页面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447887-2FF8-42BF-BF94-B6082638D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655" y="1790764"/>
            <a:ext cx="7292474" cy="35003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9A91B3-09A2-4BBC-87A3-085D1F27C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57" y="5517284"/>
            <a:ext cx="4277322" cy="11526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E066BC-586D-44C4-80FD-78ADF3752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720" y="5517284"/>
            <a:ext cx="4267796" cy="11526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7FF62B-F637-4728-A0D7-3E7FB1233DF6}"/>
              </a:ext>
            </a:extLst>
          </p:cNvPr>
          <p:cNvSpPr txBox="1"/>
          <p:nvPr/>
        </p:nvSpPr>
        <p:spPr>
          <a:xfrm>
            <a:off x="1191490" y="4016595"/>
            <a:ext cx="1865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填好还书信息后点击归还会提示以下内容，并返回本页</a:t>
            </a:r>
          </a:p>
        </p:txBody>
      </p:sp>
    </p:spTree>
    <p:extLst>
      <p:ext uri="{BB962C8B-B14F-4D97-AF65-F5344CB8AC3E}">
        <p14:creationId xmlns:p14="http://schemas.microsoft.com/office/powerpoint/2010/main" val="1478177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1CDA9-B4FA-48E5-8024-02DEF6440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借书排行界面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211ACE-2D6F-4371-ADB6-521C08C6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1800000"/>
            <a:ext cx="8111583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90283"/>
      </p:ext>
    </p:extLst>
  </p:cSld>
  <p:clrMapOvr>
    <a:masterClrMapping/>
  </p:clrMapOvr>
</p:sld>
</file>

<file path=ppt/theme/theme1.xml><?xml version="1.0" encoding="utf-8"?>
<a:theme xmlns:a="http://schemas.openxmlformats.org/drawingml/2006/main" name="水汽尾迹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TM04033937[[fn=水汽尾迹]]</Template>
  <TotalTime>33</TotalTime>
  <Words>80</Words>
  <Application>Microsoft Office PowerPoint</Application>
  <PresentationFormat>宽屏</PresentationFormat>
  <Paragraphs>11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水汽尾迹</vt:lpstr>
      <vt:lpstr>图书借阅管理系统</vt:lpstr>
      <vt:lpstr>首页</vt:lpstr>
      <vt:lpstr>注册界面</vt:lpstr>
      <vt:lpstr>登录页面</vt:lpstr>
      <vt:lpstr>借阅页面</vt:lpstr>
      <vt:lpstr>还书页面</vt:lpstr>
      <vt:lpstr>借书排行界面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图书借阅管理系统</dc:title>
  <dc:creator>贾 伟鹏</dc:creator>
  <cp:lastModifiedBy>贾 伟鹏</cp:lastModifiedBy>
  <cp:revision>1</cp:revision>
  <dcterms:created xsi:type="dcterms:W3CDTF">2022-06-05T05:17:57Z</dcterms:created>
  <dcterms:modified xsi:type="dcterms:W3CDTF">2022-06-05T05:51:47Z</dcterms:modified>
</cp:coreProperties>
</file>